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Proxima Nova Heavy" charset="1" panose="02000506030000020004"/>
      <p:regular r:id="rId39"/>
    </p:embeddedFont>
    <p:embeddedFont>
      <p:font typeface="Proxima Nova Bold" charset="1" panose="02000506030000020004"/>
      <p:regular r:id="rId40"/>
    </p:embeddedFont>
    <p:embeddedFont>
      <p:font typeface="Proxima Nova" charset="1" panose="0200050603000002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jpeg" Type="http://schemas.openxmlformats.org/officeDocument/2006/relationships/image"/><Relationship Id="rId5" Target="../media/VAGqLthz-Iw.mp4" Type="http://schemas.openxmlformats.org/officeDocument/2006/relationships/video"/><Relationship Id="rId6" Target="../media/VAGqLthz-Iw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jpeg" Type="http://schemas.openxmlformats.org/officeDocument/2006/relationships/image"/><Relationship Id="rId5" Target="../media/VAGqLsns_Ys.mp4" Type="http://schemas.openxmlformats.org/officeDocument/2006/relationships/video"/><Relationship Id="rId6" Target="../media/VAGqLsns_Ys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74596"/>
            <a:ext cx="1595418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TEMA DO PROJETO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67166" y="1667968"/>
            <a:ext cx="3393146" cy="3103186"/>
          </a:xfrm>
          <a:custGeom>
            <a:avLst/>
            <a:gdLst/>
            <a:ahLst/>
            <a:cxnLst/>
            <a:rect r="r" b="b" t="t" l="l"/>
            <a:pathLst>
              <a:path h="3103186" w="3393146">
                <a:moveTo>
                  <a:pt x="0" y="0"/>
                </a:moveTo>
                <a:lnTo>
                  <a:pt x="3393146" y="0"/>
                </a:lnTo>
                <a:lnTo>
                  <a:pt x="3393146" y="3103185"/>
                </a:lnTo>
                <a:lnTo>
                  <a:pt x="0" y="310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75557" y="1794325"/>
            <a:ext cx="9012443" cy="901244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467" t="0" r="-4934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2680" y="3158278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PRINCIPAIS PARTES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2680" y="5086350"/>
            <a:ext cx="15315200" cy="240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1790" indent="-375895" lvl="1">
              <a:lnSpc>
                <a:spcPts val="4874"/>
              </a:lnSpc>
              <a:buFont typeface="Arial"/>
              <a:buChar char="•"/>
            </a:pPr>
            <a:r>
              <a:rPr lang="en-US" sz="348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Entidades</a:t>
            </a:r>
          </a:p>
          <a:p>
            <a:pPr algn="just" marL="751790" indent="-375895" lvl="1">
              <a:lnSpc>
                <a:spcPts val="4874"/>
              </a:lnSpc>
              <a:buFont typeface="Arial"/>
              <a:buChar char="•"/>
            </a:pPr>
            <a:r>
              <a:rPr lang="en-US" sz="348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CRUD’s</a:t>
            </a:r>
          </a:p>
          <a:p>
            <a:pPr algn="just" marL="751790" indent="-375895" lvl="1">
              <a:lnSpc>
                <a:spcPts val="4874"/>
              </a:lnSpc>
              <a:buFont typeface="Arial"/>
              <a:buChar char="•"/>
            </a:pPr>
            <a:r>
              <a:rPr lang="en-US" sz="348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CLI’s</a:t>
            </a:r>
          </a:p>
          <a:p>
            <a:pPr algn="just" marL="751790" indent="-375895" lvl="1">
              <a:lnSpc>
                <a:spcPts val="4874"/>
              </a:lnSpc>
              <a:spcBef>
                <a:spcPct val="0"/>
              </a:spcBef>
              <a:buFont typeface="Arial"/>
              <a:buChar char="•"/>
            </a:pPr>
            <a:r>
              <a:rPr lang="en-US" sz="3482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Conexão Banco de Dados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87815" y="2857766"/>
            <a:ext cx="11512370" cy="6400534"/>
          </a:xfrm>
          <a:custGeom>
            <a:avLst/>
            <a:gdLst/>
            <a:ahLst/>
            <a:cxnLst/>
            <a:rect r="r" b="b" t="t" l="l"/>
            <a:pathLst>
              <a:path h="6400534" w="11512370">
                <a:moveTo>
                  <a:pt x="0" y="0"/>
                </a:moveTo>
                <a:lnTo>
                  <a:pt x="11512370" y="0"/>
                </a:lnTo>
                <a:lnTo>
                  <a:pt x="11512370" y="6400534"/>
                </a:lnTo>
                <a:lnTo>
                  <a:pt x="0" y="640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ENTIDADES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746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Setor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746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Produto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398052" y="2857766"/>
            <a:ext cx="11449525" cy="6511917"/>
          </a:xfrm>
          <a:custGeom>
            <a:avLst/>
            <a:gdLst/>
            <a:ahLst/>
            <a:cxnLst/>
            <a:rect r="r" b="b" t="t" l="l"/>
            <a:pathLst>
              <a:path h="6511917" w="11449525">
                <a:moveTo>
                  <a:pt x="0" y="0"/>
                </a:moveTo>
                <a:lnTo>
                  <a:pt x="11449525" y="0"/>
                </a:lnTo>
                <a:lnTo>
                  <a:pt x="11449525" y="6511917"/>
                </a:lnTo>
                <a:lnTo>
                  <a:pt x="0" y="6511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Funcionario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984330" y="2857766"/>
            <a:ext cx="12319340" cy="6960427"/>
          </a:xfrm>
          <a:custGeom>
            <a:avLst/>
            <a:gdLst/>
            <a:ahLst/>
            <a:cxnLst/>
            <a:rect r="r" b="b" t="t" l="l"/>
            <a:pathLst>
              <a:path h="6960427" w="12319340">
                <a:moveTo>
                  <a:pt x="0" y="0"/>
                </a:moveTo>
                <a:lnTo>
                  <a:pt x="12319340" y="0"/>
                </a:lnTo>
                <a:lnTo>
                  <a:pt x="12319340" y="6960427"/>
                </a:lnTo>
                <a:lnTo>
                  <a:pt x="0" y="6960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337834"/>
            <a:ext cx="9448759" cy="2805666"/>
          </a:xfrm>
          <a:custGeom>
            <a:avLst/>
            <a:gdLst/>
            <a:ahLst/>
            <a:cxnLst/>
            <a:rect r="r" b="b" t="t" l="l"/>
            <a:pathLst>
              <a:path h="2805666" w="9448759">
                <a:moveTo>
                  <a:pt x="0" y="0"/>
                </a:moveTo>
                <a:lnTo>
                  <a:pt x="9448759" y="0"/>
                </a:lnTo>
                <a:lnTo>
                  <a:pt x="9448759" y="2805666"/>
                </a:lnTo>
                <a:lnTo>
                  <a:pt x="0" y="2805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89364" y="6873688"/>
            <a:ext cx="10469936" cy="2384612"/>
          </a:xfrm>
          <a:custGeom>
            <a:avLst/>
            <a:gdLst/>
            <a:ahLst/>
            <a:cxnLst/>
            <a:rect r="r" b="b" t="t" l="l"/>
            <a:pathLst>
              <a:path h="2384612" w="10469936">
                <a:moveTo>
                  <a:pt x="0" y="0"/>
                </a:moveTo>
                <a:lnTo>
                  <a:pt x="10469936" y="0"/>
                </a:lnTo>
                <a:lnTo>
                  <a:pt x="10469936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77402"/>
            <a:ext cx="7999875" cy="7079889"/>
          </a:xfrm>
          <a:custGeom>
            <a:avLst/>
            <a:gdLst/>
            <a:ahLst/>
            <a:cxnLst/>
            <a:rect r="r" b="b" t="t" l="l"/>
            <a:pathLst>
              <a:path h="7079889" w="7999875">
                <a:moveTo>
                  <a:pt x="0" y="0"/>
                </a:moveTo>
                <a:lnTo>
                  <a:pt x="7999875" y="0"/>
                </a:lnTo>
                <a:lnTo>
                  <a:pt x="7999875" y="7079889"/>
                </a:lnTo>
                <a:lnTo>
                  <a:pt x="0" y="7079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60032" y="2477402"/>
            <a:ext cx="7786185" cy="4623159"/>
          </a:xfrm>
          <a:custGeom>
            <a:avLst/>
            <a:gdLst/>
            <a:ahLst/>
            <a:cxnLst/>
            <a:rect r="r" b="b" t="t" l="l"/>
            <a:pathLst>
              <a:path h="4623159" w="7786185">
                <a:moveTo>
                  <a:pt x="0" y="0"/>
                </a:moveTo>
                <a:lnTo>
                  <a:pt x="7786185" y="0"/>
                </a:lnTo>
                <a:lnTo>
                  <a:pt x="7786185" y="4623159"/>
                </a:lnTo>
                <a:lnTo>
                  <a:pt x="0" y="462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31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40178" y="2360308"/>
            <a:ext cx="11301259" cy="2458024"/>
          </a:xfrm>
          <a:custGeom>
            <a:avLst/>
            <a:gdLst/>
            <a:ahLst/>
            <a:cxnLst/>
            <a:rect r="r" b="b" t="t" l="l"/>
            <a:pathLst>
              <a:path h="2458024" w="11301259">
                <a:moveTo>
                  <a:pt x="0" y="0"/>
                </a:moveTo>
                <a:lnTo>
                  <a:pt x="11301259" y="0"/>
                </a:lnTo>
                <a:lnTo>
                  <a:pt x="11301259" y="2458023"/>
                </a:lnTo>
                <a:lnTo>
                  <a:pt x="0" y="245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0178" y="5143500"/>
            <a:ext cx="11301259" cy="4873668"/>
          </a:xfrm>
          <a:custGeom>
            <a:avLst/>
            <a:gdLst/>
            <a:ahLst/>
            <a:cxnLst/>
            <a:rect r="r" b="b" t="t" l="l"/>
            <a:pathLst>
              <a:path h="4873668" w="11301259">
                <a:moveTo>
                  <a:pt x="0" y="0"/>
                </a:moveTo>
                <a:lnTo>
                  <a:pt x="11301259" y="0"/>
                </a:lnTo>
                <a:lnTo>
                  <a:pt x="11301259" y="4873668"/>
                </a:lnTo>
                <a:lnTo>
                  <a:pt x="0" y="4873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40178" y="2360308"/>
            <a:ext cx="11301259" cy="4068453"/>
          </a:xfrm>
          <a:custGeom>
            <a:avLst/>
            <a:gdLst/>
            <a:ahLst/>
            <a:cxnLst/>
            <a:rect r="r" b="b" t="t" l="l"/>
            <a:pathLst>
              <a:path h="4068453" w="11301259">
                <a:moveTo>
                  <a:pt x="0" y="0"/>
                </a:moveTo>
                <a:lnTo>
                  <a:pt x="11301259" y="0"/>
                </a:lnTo>
                <a:lnTo>
                  <a:pt x="11301259" y="4068453"/>
                </a:lnTo>
                <a:lnTo>
                  <a:pt x="0" y="4068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40178" y="2360308"/>
            <a:ext cx="11301259" cy="7049160"/>
          </a:xfrm>
          <a:custGeom>
            <a:avLst/>
            <a:gdLst/>
            <a:ahLst/>
            <a:cxnLst/>
            <a:rect r="r" b="b" t="t" l="l"/>
            <a:pathLst>
              <a:path h="7049160" w="11301259">
                <a:moveTo>
                  <a:pt x="0" y="0"/>
                </a:moveTo>
                <a:lnTo>
                  <a:pt x="11301259" y="0"/>
                </a:lnTo>
                <a:lnTo>
                  <a:pt x="11301259" y="7049160"/>
                </a:lnTo>
                <a:lnTo>
                  <a:pt x="0" y="704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40178" y="2360308"/>
            <a:ext cx="12285846" cy="7125790"/>
          </a:xfrm>
          <a:custGeom>
            <a:avLst/>
            <a:gdLst/>
            <a:ahLst/>
            <a:cxnLst/>
            <a:rect r="r" b="b" t="t" l="l"/>
            <a:pathLst>
              <a:path h="7125790" w="12285846">
                <a:moveTo>
                  <a:pt x="0" y="0"/>
                </a:moveTo>
                <a:lnTo>
                  <a:pt x="12285845" y="0"/>
                </a:lnTo>
                <a:lnTo>
                  <a:pt x="12285845" y="7125790"/>
                </a:lnTo>
                <a:lnTo>
                  <a:pt x="0" y="712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CRUD’S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75557" y="1794325"/>
            <a:ext cx="9012443" cy="901244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467" t="0" r="-4934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2680" y="3158278"/>
            <a:ext cx="14847195" cy="395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SISTEMA DE GERENCIAMENTO DE SUPERMERCADO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20119" y="2373564"/>
            <a:ext cx="11847762" cy="6884736"/>
          </a:xfrm>
          <a:custGeom>
            <a:avLst/>
            <a:gdLst/>
            <a:ahLst/>
            <a:cxnLst/>
            <a:rect r="r" b="b" t="t" l="l"/>
            <a:pathLst>
              <a:path h="6884736" w="11847762">
                <a:moveTo>
                  <a:pt x="0" y="0"/>
                </a:moveTo>
                <a:lnTo>
                  <a:pt x="11847762" y="0"/>
                </a:lnTo>
                <a:lnTo>
                  <a:pt x="11847762" y="6884736"/>
                </a:lnTo>
                <a:lnTo>
                  <a:pt x="0" y="688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CLI’S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525033"/>
            <a:ext cx="10446659" cy="3739002"/>
          </a:xfrm>
          <a:custGeom>
            <a:avLst/>
            <a:gdLst/>
            <a:ahLst/>
            <a:cxnLst/>
            <a:rect r="r" b="b" t="t" l="l"/>
            <a:pathLst>
              <a:path h="3739002" w="10446659">
                <a:moveTo>
                  <a:pt x="0" y="0"/>
                </a:moveTo>
                <a:lnTo>
                  <a:pt x="10446659" y="0"/>
                </a:lnTo>
                <a:lnTo>
                  <a:pt x="10446659" y="3739002"/>
                </a:lnTo>
                <a:lnTo>
                  <a:pt x="0" y="3739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5094" y="6681778"/>
            <a:ext cx="10364206" cy="2576522"/>
          </a:xfrm>
          <a:custGeom>
            <a:avLst/>
            <a:gdLst/>
            <a:ahLst/>
            <a:cxnLst/>
            <a:rect r="r" b="b" t="t" l="l"/>
            <a:pathLst>
              <a:path h="2576522" w="10364206">
                <a:moveTo>
                  <a:pt x="0" y="0"/>
                </a:moveTo>
                <a:lnTo>
                  <a:pt x="10364206" y="0"/>
                </a:lnTo>
                <a:lnTo>
                  <a:pt x="10364206" y="2576522"/>
                </a:lnTo>
                <a:lnTo>
                  <a:pt x="0" y="2576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CONEXÃO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26966" y="2131961"/>
            <a:ext cx="11189427" cy="7916520"/>
          </a:xfrm>
          <a:custGeom>
            <a:avLst/>
            <a:gdLst/>
            <a:ahLst/>
            <a:cxnLst/>
            <a:rect r="r" b="b" t="t" l="l"/>
            <a:pathLst>
              <a:path h="7916520" w="11189427">
                <a:moveTo>
                  <a:pt x="0" y="0"/>
                </a:moveTo>
                <a:lnTo>
                  <a:pt x="11189427" y="0"/>
                </a:lnTo>
                <a:lnTo>
                  <a:pt x="11189427" y="7916520"/>
                </a:lnTo>
                <a:lnTo>
                  <a:pt x="0" y="791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CONEXÃO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6020" y="2581410"/>
            <a:ext cx="8240377" cy="5124180"/>
          </a:xfrm>
          <a:custGeom>
            <a:avLst/>
            <a:gdLst/>
            <a:ahLst/>
            <a:cxnLst/>
            <a:rect r="r" b="b" t="t" l="l"/>
            <a:pathLst>
              <a:path h="5124180" w="8240377">
                <a:moveTo>
                  <a:pt x="0" y="0"/>
                </a:moveTo>
                <a:lnTo>
                  <a:pt x="8240377" y="0"/>
                </a:lnTo>
                <a:lnTo>
                  <a:pt x="8240377" y="5124180"/>
                </a:lnTo>
                <a:lnTo>
                  <a:pt x="0" y="512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891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51603" y="2581410"/>
            <a:ext cx="8240377" cy="4652029"/>
          </a:xfrm>
          <a:custGeom>
            <a:avLst/>
            <a:gdLst/>
            <a:ahLst/>
            <a:cxnLst/>
            <a:rect r="r" b="b" t="t" l="l"/>
            <a:pathLst>
              <a:path h="4652029" w="8240377">
                <a:moveTo>
                  <a:pt x="0" y="0"/>
                </a:moveTo>
                <a:lnTo>
                  <a:pt x="8240377" y="0"/>
                </a:lnTo>
                <a:lnTo>
                  <a:pt x="8240377" y="4652029"/>
                </a:lnTo>
                <a:lnTo>
                  <a:pt x="0" y="465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088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CONEXÃO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26966" y="2131961"/>
            <a:ext cx="8671970" cy="7499071"/>
          </a:xfrm>
          <a:custGeom>
            <a:avLst/>
            <a:gdLst/>
            <a:ahLst/>
            <a:cxnLst/>
            <a:rect r="r" b="b" t="t" l="l"/>
            <a:pathLst>
              <a:path h="7499071" w="8671970">
                <a:moveTo>
                  <a:pt x="0" y="0"/>
                </a:moveTo>
                <a:lnTo>
                  <a:pt x="8671970" y="0"/>
                </a:lnTo>
                <a:lnTo>
                  <a:pt x="8671970" y="7499071"/>
                </a:lnTo>
                <a:lnTo>
                  <a:pt x="0" y="7499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CONEXÃO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6905" y="4338638"/>
            <a:ext cx="1595418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FUNCIONAMENTO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35387" y="734700"/>
            <a:ext cx="2865883" cy="2865883"/>
          </a:xfrm>
          <a:custGeom>
            <a:avLst/>
            <a:gdLst/>
            <a:ahLst/>
            <a:cxnLst/>
            <a:rect r="r" b="b" t="t" l="l"/>
            <a:pathLst>
              <a:path h="2865883" w="2865883">
                <a:moveTo>
                  <a:pt x="0" y="0"/>
                </a:moveTo>
                <a:lnTo>
                  <a:pt x="2865883" y="0"/>
                </a:lnTo>
                <a:lnTo>
                  <a:pt x="2865883" y="2865883"/>
                </a:lnTo>
                <a:lnTo>
                  <a:pt x="0" y="286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33593" y="2857766"/>
            <a:ext cx="4198342" cy="5448469"/>
          </a:xfrm>
          <a:custGeom>
            <a:avLst/>
            <a:gdLst/>
            <a:ahLst/>
            <a:cxnLst/>
            <a:rect r="r" b="b" t="t" l="l"/>
            <a:pathLst>
              <a:path h="5448469" w="4198342">
                <a:moveTo>
                  <a:pt x="0" y="0"/>
                </a:moveTo>
                <a:lnTo>
                  <a:pt x="4198342" y="0"/>
                </a:lnTo>
                <a:lnTo>
                  <a:pt x="4198342" y="5448469"/>
                </a:lnTo>
                <a:lnTo>
                  <a:pt x="0" y="5448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06618" y="2857766"/>
            <a:ext cx="4436160" cy="7183372"/>
          </a:xfrm>
          <a:custGeom>
            <a:avLst/>
            <a:gdLst/>
            <a:ahLst/>
            <a:cxnLst/>
            <a:rect r="r" b="b" t="t" l="l"/>
            <a:pathLst>
              <a:path h="7183372" w="4436160">
                <a:moveTo>
                  <a:pt x="0" y="0"/>
                </a:moveTo>
                <a:lnTo>
                  <a:pt x="4436160" y="0"/>
                </a:lnTo>
                <a:lnTo>
                  <a:pt x="4436160" y="7183372"/>
                </a:lnTo>
                <a:lnTo>
                  <a:pt x="0" y="7183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4278" y="2857766"/>
            <a:ext cx="4440129" cy="5809722"/>
          </a:xfrm>
          <a:custGeom>
            <a:avLst/>
            <a:gdLst/>
            <a:ahLst/>
            <a:cxnLst/>
            <a:rect r="r" b="b" t="t" l="l"/>
            <a:pathLst>
              <a:path h="5809722" w="4440129">
                <a:moveTo>
                  <a:pt x="0" y="0"/>
                </a:moveTo>
                <a:lnTo>
                  <a:pt x="4440129" y="0"/>
                </a:lnTo>
                <a:lnTo>
                  <a:pt x="444012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BANCO DE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MongoDB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443320"/>
            <a:ext cx="16230600" cy="4138803"/>
          </a:xfrm>
          <a:custGeom>
            <a:avLst/>
            <a:gdLst/>
            <a:ahLst/>
            <a:cxnLst/>
            <a:rect r="r" b="b" t="t" l="l"/>
            <a:pathLst>
              <a:path h="4138803" w="16230600">
                <a:moveTo>
                  <a:pt x="0" y="0"/>
                </a:moveTo>
                <a:lnTo>
                  <a:pt x="16230600" y="0"/>
                </a:lnTo>
                <a:lnTo>
                  <a:pt x="16230600" y="4138803"/>
                </a:lnTo>
                <a:lnTo>
                  <a:pt x="0" y="4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BANCO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MongoDB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11241" y="2857766"/>
            <a:ext cx="11865518" cy="7267630"/>
          </a:xfrm>
          <a:custGeom>
            <a:avLst/>
            <a:gdLst/>
            <a:ahLst/>
            <a:cxnLst/>
            <a:rect r="r" b="b" t="t" l="l"/>
            <a:pathLst>
              <a:path h="7267630" w="11865518">
                <a:moveTo>
                  <a:pt x="0" y="0"/>
                </a:moveTo>
                <a:lnTo>
                  <a:pt x="11865518" y="0"/>
                </a:lnTo>
                <a:lnTo>
                  <a:pt x="11865518" y="7267630"/>
                </a:lnTo>
                <a:lnTo>
                  <a:pt x="0" y="726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BANCO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Neo4j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BANCO DE DADOS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217970" y="2946590"/>
            <a:ext cx="9852061" cy="6551620"/>
          </a:xfrm>
          <a:custGeom>
            <a:avLst/>
            <a:gdLst/>
            <a:ahLst/>
            <a:cxnLst/>
            <a:rect r="r" b="b" t="t" l="l"/>
            <a:pathLst>
              <a:path h="6551620" w="9852061">
                <a:moveTo>
                  <a:pt x="0" y="0"/>
                </a:moveTo>
                <a:lnTo>
                  <a:pt x="9852060" y="0"/>
                </a:lnTo>
                <a:lnTo>
                  <a:pt x="9852060" y="6551621"/>
                </a:lnTo>
                <a:lnTo>
                  <a:pt x="0" y="655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Neo4j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6905" y="4338638"/>
            <a:ext cx="1595418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DESCRIÇÃO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514517" y="643546"/>
            <a:ext cx="3572577" cy="3514117"/>
          </a:xfrm>
          <a:custGeom>
            <a:avLst/>
            <a:gdLst/>
            <a:ahLst/>
            <a:cxnLst/>
            <a:rect r="r" b="b" t="t" l="l"/>
            <a:pathLst>
              <a:path h="3514117" w="3572577">
                <a:moveTo>
                  <a:pt x="0" y="0"/>
                </a:moveTo>
                <a:lnTo>
                  <a:pt x="3572577" y="0"/>
                </a:lnTo>
                <a:lnTo>
                  <a:pt x="3572577" y="3514117"/>
                </a:lnTo>
                <a:lnTo>
                  <a:pt x="0" y="3514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22862" y="2857766"/>
            <a:ext cx="12642276" cy="2481047"/>
          </a:xfrm>
          <a:custGeom>
            <a:avLst/>
            <a:gdLst/>
            <a:ahLst/>
            <a:cxnLst/>
            <a:rect r="r" b="b" t="t" l="l"/>
            <a:pathLst>
              <a:path h="2481047" w="12642276">
                <a:moveTo>
                  <a:pt x="0" y="0"/>
                </a:moveTo>
                <a:lnTo>
                  <a:pt x="12642276" y="0"/>
                </a:lnTo>
                <a:lnTo>
                  <a:pt x="12642276" y="2481047"/>
                </a:lnTo>
                <a:lnTo>
                  <a:pt x="0" y="2481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22862" y="6263922"/>
            <a:ext cx="12642276" cy="3429217"/>
          </a:xfrm>
          <a:custGeom>
            <a:avLst/>
            <a:gdLst/>
            <a:ahLst/>
            <a:cxnLst/>
            <a:rect r="r" b="b" t="t" l="l"/>
            <a:pathLst>
              <a:path h="3429217" w="12642276">
                <a:moveTo>
                  <a:pt x="0" y="0"/>
                </a:moveTo>
                <a:lnTo>
                  <a:pt x="12642276" y="0"/>
                </a:lnTo>
                <a:lnTo>
                  <a:pt x="12642276" y="3429218"/>
                </a:lnTo>
                <a:lnTo>
                  <a:pt x="0" y="342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1884" y="2046236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Inicial CLI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1884" y="5452392"/>
            <a:ext cx="153152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Estoque CLI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6488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7" y="0"/>
                </a:lnTo>
                <a:lnTo>
                  <a:pt x="12824467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76522" y="2483341"/>
            <a:ext cx="13534956" cy="761341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EXECUÇÃO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76488" y="2334282"/>
            <a:ext cx="13535025" cy="761345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EXECUÇÃO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942" y="5884234"/>
            <a:ext cx="6662235" cy="3576409"/>
          </a:xfrm>
          <a:custGeom>
            <a:avLst/>
            <a:gdLst/>
            <a:ahLst/>
            <a:cxnLst/>
            <a:rect r="r" b="b" t="t" l="l"/>
            <a:pathLst>
              <a:path h="3576409" w="6662235">
                <a:moveTo>
                  <a:pt x="0" y="0"/>
                </a:moveTo>
                <a:lnTo>
                  <a:pt x="6662235" y="0"/>
                </a:lnTo>
                <a:lnTo>
                  <a:pt x="6662235" y="3576409"/>
                </a:lnTo>
                <a:lnTo>
                  <a:pt x="0" y="3576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8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295542"/>
            <a:ext cx="8034338" cy="9695498"/>
            <a:chOff x="0" y="0"/>
            <a:chExt cx="2116040" cy="2553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6039" cy="2553547"/>
            </a:xfrm>
            <a:custGeom>
              <a:avLst/>
              <a:gdLst/>
              <a:ahLst/>
              <a:cxnLst/>
              <a:rect r="r" b="b" t="t" l="l"/>
              <a:pathLst>
                <a:path h="2553547" w="2116039">
                  <a:moveTo>
                    <a:pt x="0" y="0"/>
                  </a:moveTo>
                  <a:lnTo>
                    <a:pt x="2116039" y="0"/>
                  </a:lnTo>
                  <a:lnTo>
                    <a:pt x="2116039" y="2553547"/>
                  </a:lnTo>
                  <a:lnTo>
                    <a:pt x="0" y="25535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16040" cy="2601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61577">
            <a:off x="9249208" y="5722571"/>
            <a:ext cx="2239798" cy="588566"/>
            <a:chOff x="0" y="0"/>
            <a:chExt cx="716346" cy="1882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6346" cy="188239"/>
            </a:xfrm>
            <a:custGeom>
              <a:avLst/>
              <a:gdLst/>
              <a:ahLst/>
              <a:cxnLst/>
              <a:rect r="r" b="b" t="t" l="l"/>
              <a:pathLst>
                <a:path h="188239" w="716346">
                  <a:moveTo>
                    <a:pt x="94119" y="0"/>
                  </a:moveTo>
                  <a:lnTo>
                    <a:pt x="622227" y="0"/>
                  </a:lnTo>
                  <a:cubicBezTo>
                    <a:pt x="674207" y="0"/>
                    <a:pt x="716346" y="42139"/>
                    <a:pt x="716346" y="94119"/>
                  </a:cubicBezTo>
                  <a:lnTo>
                    <a:pt x="716346" y="94119"/>
                  </a:lnTo>
                  <a:cubicBezTo>
                    <a:pt x="716346" y="146100"/>
                    <a:pt x="674207" y="188239"/>
                    <a:pt x="622227" y="188239"/>
                  </a:cubicBezTo>
                  <a:lnTo>
                    <a:pt x="94119" y="188239"/>
                  </a:lnTo>
                  <a:cubicBezTo>
                    <a:pt x="42139" y="188239"/>
                    <a:pt x="0" y="146100"/>
                    <a:pt x="0" y="94119"/>
                  </a:cubicBezTo>
                  <a:lnTo>
                    <a:pt x="0" y="94119"/>
                  </a:lnTo>
                  <a:cubicBezTo>
                    <a:pt x="0" y="42139"/>
                    <a:pt x="42139" y="0"/>
                    <a:pt x="94119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16346" cy="235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591625">
            <a:off x="8393563" y="5079926"/>
            <a:ext cx="2226489" cy="588566"/>
            <a:chOff x="0" y="0"/>
            <a:chExt cx="712089" cy="1882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2089" cy="188239"/>
            </a:xfrm>
            <a:custGeom>
              <a:avLst/>
              <a:gdLst/>
              <a:ahLst/>
              <a:cxnLst/>
              <a:rect r="r" b="b" t="t" l="l"/>
              <a:pathLst>
                <a:path h="188239" w="712089">
                  <a:moveTo>
                    <a:pt x="94119" y="0"/>
                  </a:moveTo>
                  <a:lnTo>
                    <a:pt x="617970" y="0"/>
                  </a:lnTo>
                  <a:cubicBezTo>
                    <a:pt x="669951" y="0"/>
                    <a:pt x="712089" y="42139"/>
                    <a:pt x="712089" y="94119"/>
                  </a:cubicBezTo>
                  <a:lnTo>
                    <a:pt x="712089" y="94119"/>
                  </a:lnTo>
                  <a:cubicBezTo>
                    <a:pt x="712089" y="146100"/>
                    <a:pt x="669951" y="188239"/>
                    <a:pt x="617970" y="188239"/>
                  </a:cubicBezTo>
                  <a:lnTo>
                    <a:pt x="94119" y="188239"/>
                  </a:lnTo>
                  <a:cubicBezTo>
                    <a:pt x="42139" y="188239"/>
                    <a:pt x="0" y="146100"/>
                    <a:pt x="0" y="94119"/>
                  </a:cubicBezTo>
                  <a:lnTo>
                    <a:pt x="0" y="94119"/>
                  </a:lnTo>
                  <a:cubicBezTo>
                    <a:pt x="0" y="42139"/>
                    <a:pt x="42139" y="0"/>
                    <a:pt x="94119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12089" cy="235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43541" y="295961"/>
            <a:ext cx="8034796" cy="9695078"/>
          </a:xfrm>
          <a:custGeom>
            <a:avLst/>
            <a:gdLst/>
            <a:ahLst/>
            <a:cxnLst/>
            <a:rect r="r" b="b" t="t" l="l"/>
            <a:pathLst>
              <a:path h="9695078" w="8034796">
                <a:moveTo>
                  <a:pt x="0" y="0"/>
                </a:moveTo>
                <a:lnTo>
                  <a:pt x="8034797" y="0"/>
                </a:lnTo>
                <a:lnTo>
                  <a:pt x="8034797" y="9695078"/>
                </a:lnTo>
                <a:lnTo>
                  <a:pt x="0" y="9695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2942" y="2413076"/>
            <a:ext cx="6235462" cy="3471158"/>
          </a:xfrm>
          <a:custGeom>
            <a:avLst/>
            <a:gdLst/>
            <a:ahLst/>
            <a:cxnLst/>
            <a:rect r="r" b="b" t="t" l="l"/>
            <a:pathLst>
              <a:path h="3471158" w="6235462">
                <a:moveTo>
                  <a:pt x="0" y="0"/>
                </a:moveTo>
                <a:lnTo>
                  <a:pt x="6235462" y="0"/>
                </a:lnTo>
                <a:lnTo>
                  <a:pt x="6235462" y="3471158"/>
                </a:lnTo>
                <a:lnTo>
                  <a:pt x="0" y="3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2" r="-105761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02942" y="5544359"/>
            <a:ext cx="6191250" cy="339875"/>
            <a:chOff x="0" y="0"/>
            <a:chExt cx="1630617" cy="895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30617" cy="89514"/>
            </a:xfrm>
            <a:custGeom>
              <a:avLst/>
              <a:gdLst/>
              <a:ahLst/>
              <a:cxnLst/>
              <a:rect r="r" b="b" t="t" l="l"/>
              <a:pathLst>
                <a:path h="89514" w="1630617">
                  <a:moveTo>
                    <a:pt x="44757" y="0"/>
                  </a:moveTo>
                  <a:lnTo>
                    <a:pt x="1585860" y="0"/>
                  </a:lnTo>
                  <a:cubicBezTo>
                    <a:pt x="1597730" y="0"/>
                    <a:pt x="1609115" y="4715"/>
                    <a:pt x="1617508" y="13109"/>
                  </a:cubicBezTo>
                  <a:cubicBezTo>
                    <a:pt x="1625902" y="21503"/>
                    <a:pt x="1630617" y="32887"/>
                    <a:pt x="1630617" y="44757"/>
                  </a:cubicBezTo>
                  <a:lnTo>
                    <a:pt x="1630617" y="44757"/>
                  </a:lnTo>
                  <a:cubicBezTo>
                    <a:pt x="1630617" y="69476"/>
                    <a:pt x="1610579" y="89514"/>
                    <a:pt x="1585860" y="89514"/>
                  </a:cubicBezTo>
                  <a:lnTo>
                    <a:pt x="44757" y="89514"/>
                  </a:lnTo>
                  <a:cubicBezTo>
                    <a:pt x="20038" y="89514"/>
                    <a:pt x="0" y="69476"/>
                    <a:pt x="0" y="44757"/>
                  </a:cubicBezTo>
                  <a:lnTo>
                    <a:pt x="0" y="44757"/>
                  </a:lnTo>
                  <a:cubicBezTo>
                    <a:pt x="0" y="20038"/>
                    <a:pt x="20038" y="0"/>
                    <a:pt x="44757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630617" cy="13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11884" y="816635"/>
            <a:ext cx="14847195" cy="131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b="true" sz="8566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EXECUÇÃO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02942" y="9120768"/>
            <a:ext cx="5524500" cy="339875"/>
            <a:chOff x="0" y="0"/>
            <a:chExt cx="1455012" cy="895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55012" cy="89514"/>
            </a:xfrm>
            <a:custGeom>
              <a:avLst/>
              <a:gdLst/>
              <a:ahLst/>
              <a:cxnLst/>
              <a:rect r="r" b="b" t="t" l="l"/>
              <a:pathLst>
                <a:path h="89514" w="1455012">
                  <a:moveTo>
                    <a:pt x="44757" y="0"/>
                  </a:moveTo>
                  <a:lnTo>
                    <a:pt x="1410255" y="0"/>
                  </a:lnTo>
                  <a:cubicBezTo>
                    <a:pt x="1434974" y="0"/>
                    <a:pt x="1455012" y="20038"/>
                    <a:pt x="1455012" y="44757"/>
                  </a:cubicBezTo>
                  <a:lnTo>
                    <a:pt x="1455012" y="44757"/>
                  </a:lnTo>
                  <a:cubicBezTo>
                    <a:pt x="1455012" y="56628"/>
                    <a:pt x="1450297" y="68012"/>
                    <a:pt x="1441903" y="76405"/>
                  </a:cubicBezTo>
                  <a:cubicBezTo>
                    <a:pt x="1433510" y="84799"/>
                    <a:pt x="1422126" y="89514"/>
                    <a:pt x="1410255" y="89514"/>
                  </a:cubicBezTo>
                  <a:lnTo>
                    <a:pt x="44757" y="89514"/>
                  </a:lnTo>
                  <a:cubicBezTo>
                    <a:pt x="20038" y="89514"/>
                    <a:pt x="0" y="69476"/>
                    <a:pt x="0" y="44757"/>
                  </a:cubicBezTo>
                  <a:lnTo>
                    <a:pt x="0" y="44757"/>
                  </a:lnTo>
                  <a:cubicBezTo>
                    <a:pt x="0" y="20038"/>
                    <a:pt x="20038" y="0"/>
                    <a:pt x="44757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455012" cy="13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95430">
            <a:off x="1670577" y="-30289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488735" y="802781"/>
            <a:ext cx="8914057" cy="10028315"/>
            <a:chOff x="0" y="0"/>
            <a:chExt cx="5370413" cy="6041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6041715"/>
                  </a:moveTo>
                  <a:lnTo>
                    <a:pt x="5370413" y="0"/>
                  </a:lnTo>
                  <a:cubicBezTo>
                    <a:pt x="3580275" y="2013905"/>
                    <a:pt x="1790138" y="4027810"/>
                    <a:pt x="0" y="6041715"/>
                  </a:cubicBezTo>
                  <a:lnTo>
                    <a:pt x="5370413" y="6041715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84202" y="3313389"/>
            <a:ext cx="9603798" cy="500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3"/>
              </a:lnSpc>
              <a:spcBef>
                <a:spcPct val="0"/>
              </a:spcBef>
            </a:pPr>
            <a:r>
              <a:rPr lang="en-US" b="true" sz="5445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 OBJETIVO DO PROJETO FOI DESENVOLVER UM SISTEMA PARA GERENCIAR OS PRODUTOS, FUNCIONÁRIOS E SETORES DE UM SUPERMERCADO.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09353" y="734700"/>
            <a:ext cx="3231362" cy="3255035"/>
          </a:xfrm>
          <a:custGeom>
            <a:avLst/>
            <a:gdLst/>
            <a:ahLst/>
            <a:cxnLst/>
            <a:rect r="r" b="b" t="t" l="l"/>
            <a:pathLst>
              <a:path h="3255035" w="3231362">
                <a:moveTo>
                  <a:pt x="0" y="0"/>
                </a:moveTo>
                <a:lnTo>
                  <a:pt x="3231362" y="0"/>
                </a:lnTo>
                <a:lnTo>
                  <a:pt x="3231362" y="3255035"/>
                </a:lnTo>
                <a:lnTo>
                  <a:pt x="0" y="3255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6526" y="4615009"/>
            <a:ext cx="1595418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INFORMAÇÕES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547091" y="-4328928"/>
            <a:ext cx="14913856" cy="14913856"/>
          </a:xfrm>
          <a:custGeom>
            <a:avLst/>
            <a:gdLst/>
            <a:ahLst/>
            <a:cxnLst/>
            <a:rect r="r" b="b" t="t" l="l"/>
            <a:pathLst>
              <a:path h="14913856" w="14913856">
                <a:moveTo>
                  <a:pt x="14913856" y="0"/>
                </a:moveTo>
                <a:lnTo>
                  <a:pt x="0" y="0"/>
                </a:lnTo>
                <a:lnTo>
                  <a:pt x="0" y="14913856"/>
                </a:lnTo>
                <a:lnTo>
                  <a:pt x="14913856" y="14913856"/>
                </a:lnTo>
                <a:lnTo>
                  <a:pt x="149138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472" y="1995940"/>
            <a:ext cx="6295119" cy="62951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71216" y="1368978"/>
            <a:ext cx="8918124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CONTEXTUALIZANDO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71216" y="2324018"/>
            <a:ext cx="10995687" cy="743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Entidades: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Funcionário e Setor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funcionario.py - cria o objeto funcionário para armazenar seu id, nome, data de nascimento, CPF, telefone e e-mail.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setor.py - cria o objeto setor para armazer seu id e nome.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funcionarios_CRUD.py - cria o CRUD do funcionário e do setor, conectando com o banco de dados Neo4j, possibilitando criar, ler, atualizar e deletar funcionários e setores. Além disso, cria relacionamento de trabalho entre um funcionário e um setor e de gerência entre dois funcionários.</a:t>
            </a:r>
          </a:p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Produto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produtos.py - cria o objeto produto para armazenar seu id, nome, código de barras, preço e quantidade.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estoque_CRUD.py - cria o CRUD do produto, conectando com o banco de dados MongoDB, possibilitando criar, ler, atualizar e deletar produtos.</a:t>
            </a:r>
          </a:p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6991022" y="1145136"/>
            <a:ext cx="1660777" cy="1469400"/>
            <a:chOff x="0" y="0"/>
            <a:chExt cx="437406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6416780" y="1145136"/>
            <a:ext cx="489701" cy="1469400"/>
            <a:chOff x="0" y="0"/>
            <a:chExt cx="128975" cy="38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12778"/>
            <a:ext cx="15954189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DIAGRAMA DE CLASSES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26486" y="734700"/>
            <a:ext cx="3556403" cy="3433546"/>
          </a:xfrm>
          <a:custGeom>
            <a:avLst/>
            <a:gdLst/>
            <a:ahLst/>
            <a:cxnLst/>
            <a:rect r="r" b="b" t="t" l="l"/>
            <a:pathLst>
              <a:path h="3433546" w="3556403">
                <a:moveTo>
                  <a:pt x="0" y="0"/>
                </a:moveTo>
                <a:lnTo>
                  <a:pt x="3556403" y="0"/>
                </a:lnTo>
                <a:lnTo>
                  <a:pt x="3556403" y="3433546"/>
                </a:lnTo>
                <a:lnTo>
                  <a:pt x="0" y="343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8139" y="-2017700"/>
            <a:ext cx="12824468" cy="12824468"/>
          </a:xfrm>
          <a:custGeom>
            <a:avLst/>
            <a:gdLst/>
            <a:ahLst/>
            <a:cxnLst/>
            <a:rect r="r" b="b" t="t" l="l"/>
            <a:pathLst>
              <a:path h="12824468" w="12824468">
                <a:moveTo>
                  <a:pt x="0" y="0"/>
                </a:moveTo>
                <a:lnTo>
                  <a:pt x="12824468" y="0"/>
                </a:lnTo>
                <a:lnTo>
                  <a:pt x="12824468" y="12824468"/>
                </a:lnTo>
                <a:lnTo>
                  <a:pt x="0" y="128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75557" y="1794325"/>
            <a:ext cx="9012443" cy="901244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467" t="0" r="-4934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33828" y="159826"/>
            <a:ext cx="7288623" cy="9967347"/>
          </a:xfrm>
          <a:custGeom>
            <a:avLst/>
            <a:gdLst/>
            <a:ahLst/>
            <a:cxnLst/>
            <a:rect r="r" b="b" t="t" l="l"/>
            <a:pathLst>
              <a:path h="9967347" w="7288623">
                <a:moveTo>
                  <a:pt x="0" y="0"/>
                </a:moveTo>
                <a:lnTo>
                  <a:pt x="7288623" y="0"/>
                </a:lnTo>
                <a:lnTo>
                  <a:pt x="7288623" y="9967348"/>
                </a:lnTo>
                <a:lnTo>
                  <a:pt x="0" y="996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508" y="2936219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41515" y="1028700"/>
            <a:ext cx="3526495" cy="3404671"/>
          </a:xfrm>
          <a:custGeom>
            <a:avLst/>
            <a:gdLst/>
            <a:ahLst/>
            <a:cxnLst/>
            <a:rect r="r" b="b" t="t" l="l"/>
            <a:pathLst>
              <a:path h="3404671" w="3526495">
                <a:moveTo>
                  <a:pt x="0" y="0"/>
                </a:moveTo>
                <a:lnTo>
                  <a:pt x="3526496" y="0"/>
                </a:lnTo>
                <a:lnTo>
                  <a:pt x="3526496" y="3404671"/>
                </a:lnTo>
                <a:lnTo>
                  <a:pt x="0" y="3404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074596"/>
            <a:ext cx="1595418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9"/>
              </a:lnSpc>
            </a:pPr>
            <a:r>
              <a:rPr lang="en-US" sz="12999" b="true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BACK-END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DAGqKWWF8DA</dc:identifier>
  <dcterms:modified xsi:type="dcterms:W3CDTF">2011-08-01T06:04:30Z</dcterms:modified>
  <cp:revision>1</cp:revision>
  <dc:title>Cópia de Seminario_C012-Lanna-Lucas-Virginia</dc:title>
</cp:coreProperties>
</file>